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000DF0-B3E2-50A5-CB08-B275C54BC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482EB4E-E1F9-AFCC-DA90-E97CFB6F50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E9A720-CD8A-D5BA-F47D-144BD39A6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397F0D-1008-8A7E-8E62-0417B75A4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A4C0643-0351-4567-5EE7-53701B651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4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37AFC3-6DDD-94AC-017E-487CF6EA8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9AC1E6A-B817-6732-C2A4-2DDC73F87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F879423-7B2A-5F13-88B7-C0D5990B5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D39D63E-D6AB-3019-5743-021028267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371062-B499-C68E-19D7-73D3F587B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4908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4B73A63-8FFD-6EB5-9AD8-522941A8CB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60445C3-ED3F-B11B-18C6-66C678A4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3AF0995-E038-6676-ECF8-1338CFBA3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0CAE7AE-F4EE-F611-D744-F964F3E8C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09D51C-4F89-E88B-D637-D5B9F89AA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229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AEE44C-083D-CEEE-B3E8-F08BD6A2A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FDB197E-AE08-1ABC-5BC2-F30DD4A8D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63ABFF0-E1DC-FB89-0469-97E5D03B8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6AE39A-2596-1ACA-BC89-CB563B628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A49EE1D-BB0F-E07C-2C15-ECAB53A02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0533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A3CAAC-FB1F-B5E9-7718-82A3580B7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9177CEE-F338-BA2F-083A-DAA8B037E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97A060-A569-3AC8-607A-9EA040612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A81ADC-EC59-C8D4-4FF2-26CC12E39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53167C6-B31E-F8A8-D8A8-BAC2B450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338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2CF25E-8444-C577-6E90-F35B8AC98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74BF833-C40F-6CA1-C0DB-0E4255718E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14F3FDB-A88E-0CBD-30CD-6351950507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AE5A2D0-2BDB-5259-0DA0-0149E0EB4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EFB6715-332D-BB4C-FDD2-0C26F6F46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A80A3EC-43FF-F1FB-1814-0649C2EEA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7692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1FCDFD-6B88-DAAE-65BD-B33B00CD8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01AC4C0-C7B5-FB47-9ACA-DD2A21A5C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ACF57D4-2A02-A841-06A9-D57F27CE4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D0CAA96-E620-EBF8-9621-23DCBE51CA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CC2B2BB-24BC-7D72-B0A3-C58B64E357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5BDD26A-3FD5-4C84-988A-A626DBE50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5A1E926-423C-5E06-F35B-6C9161945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EDE301-EB2E-B5D8-7D28-00EFDA9EF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0747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AB2D59-FA37-99A8-6877-9F97F18EA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FAA239C-8184-B6C8-1808-C4950436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D946720-A354-F319-B04C-19B26CE34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75477C0-31A4-0DE4-9698-1A48B2D2F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659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D8B5934-81A9-F496-8A5B-11A100C2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7BCEFA2-B205-33CA-5D72-1828EDD03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EFDE2C1-F70F-BB32-F4FC-71BE9E0D6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1568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891704-2D76-B323-DE6D-801EEA7A5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BA9B7E5-4E98-9ECE-46F2-EF5B7F938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F18A548-9A4F-10C8-ECBF-A1A4DC2A3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5F97BA5-2792-00FC-ED3F-2AC7754E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1A97531-67E3-FAD3-A6D0-7E4C033C3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054C2F3-4983-6571-2DF9-F7EF169AD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799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41B7E2-F1FE-7CF2-5509-CF940516D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56480EF-2C69-9456-91A2-23D8D30A51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5877B2E-E204-4CF9-4A07-20B3B8A6E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216B440-558B-07FB-BDF9-DF3B48671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5A8E7C1-FB9E-2B02-D103-0DF03B5E5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353ECFC-D01C-F02D-961E-6F3C1F403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334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7007E38-0685-6427-6EBD-FED7C03C4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6D962D7-B559-B85E-A4BF-0045A8D02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8E7CD21-2BDD-E7D2-67B8-05FCCB56B3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A076A-6081-46D3-8869-2B27431D8D0D}" type="datetimeFigureOut">
              <a:rPr lang="ar-SA" smtClean="0"/>
              <a:t>02/04/44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71476C8-30E3-2608-9872-04E7BEC701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55C8248-0E1C-07DC-18F4-5886836A33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534A0-B443-4AE9-9185-D98030F89E8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1972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0D537FE5-DCCC-16F9-9260-F4619660E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4AEB70FE-D75D-3ECC-C84A-08C3BD2C08C4}"/>
              </a:ext>
            </a:extLst>
          </p:cNvPr>
          <p:cNvSpPr txBox="1"/>
          <p:nvPr/>
        </p:nvSpPr>
        <p:spPr>
          <a:xfrm>
            <a:off x="3082835" y="2403566"/>
            <a:ext cx="5669280" cy="172354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dirty="0">
                <a:solidFill>
                  <a:schemeClr val="accent4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التغذية </a:t>
            </a:r>
            <a:r>
              <a:rPr lang="ar-SA" sz="4400" dirty="0" err="1">
                <a:solidFill>
                  <a:schemeClr val="accent4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الراجعه</a:t>
            </a:r>
            <a:r>
              <a:rPr lang="ar-SA" sz="4400" dirty="0">
                <a:solidFill>
                  <a:schemeClr val="accent4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لرضاء المستفيدين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26562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0D537FE5-DCCC-16F9-9260-F4619660E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4AEB70FE-D75D-3ECC-C84A-08C3BD2C08C4}"/>
              </a:ext>
            </a:extLst>
          </p:cNvPr>
          <p:cNvSpPr txBox="1"/>
          <p:nvPr/>
        </p:nvSpPr>
        <p:spPr>
          <a:xfrm>
            <a:off x="3082835" y="2403566"/>
            <a:ext cx="56692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9C64A2E7-F795-7B6F-5960-8DF207557384}"/>
              </a:ext>
            </a:extLst>
          </p:cNvPr>
          <p:cNvSpPr txBox="1"/>
          <p:nvPr/>
        </p:nvSpPr>
        <p:spPr>
          <a:xfrm>
            <a:off x="4163786" y="1941901"/>
            <a:ext cx="61852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/>
              <a:t>مدى الاستفادة من خدمات الجمعية  ؟</a:t>
            </a:r>
          </a:p>
          <a:p>
            <a:r>
              <a:rPr lang="ar-SA" dirty="0"/>
              <a:t>14 ردًا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5508E1CF-CD42-2D28-9F8A-29407DAC42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5451" y="2546152"/>
            <a:ext cx="7553597" cy="244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132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0D537FE5-DCCC-16F9-9260-F4619660E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4AEB70FE-D75D-3ECC-C84A-08C3BD2C08C4}"/>
              </a:ext>
            </a:extLst>
          </p:cNvPr>
          <p:cNvSpPr txBox="1"/>
          <p:nvPr/>
        </p:nvSpPr>
        <p:spPr>
          <a:xfrm>
            <a:off x="3082835" y="2403566"/>
            <a:ext cx="56692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01CD7C1-BF29-1147-561A-6A41A0E6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8251" y="2146001"/>
            <a:ext cx="7206343" cy="2460441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CF5D603-C2CF-26FF-F316-137BB7295BAA}"/>
              </a:ext>
            </a:extLst>
          </p:cNvPr>
          <p:cNvSpPr txBox="1"/>
          <p:nvPr/>
        </p:nvSpPr>
        <p:spPr>
          <a:xfrm>
            <a:off x="3847764" y="1358370"/>
            <a:ext cx="61852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/>
              <a:t>مدى شعورك بفهم وتلبية احتياجك :</a:t>
            </a:r>
          </a:p>
          <a:p>
            <a:r>
              <a:rPr lang="ar-SA" dirty="0"/>
              <a:t>14 ردً</a:t>
            </a:r>
          </a:p>
        </p:txBody>
      </p:sp>
    </p:spTree>
    <p:extLst>
      <p:ext uri="{BB962C8B-B14F-4D97-AF65-F5344CB8AC3E}">
        <p14:creationId xmlns:p14="http://schemas.microsoft.com/office/powerpoint/2010/main" val="2686826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0D537FE5-DCCC-16F9-9260-F4619660E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4AEB70FE-D75D-3ECC-C84A-08C3BD2C08C4}"/>
              </a:ext>
            </a:extLst>
          </p:cNvPr>
          <p:cNvSpPr txBox="1"/>
          <p:nvPr/>
        </p:nvSpPr>
        <p:spPr>
          <a:xfrm>
            <a:off x="3082835" y="2403566"/>
            <a:ext cx="56692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B0B5530-8E18-E249-50BD-B07537E697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2835" y="2817932"/>
            <a:ext cx="6727371" cy="1711467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A9B278BE-5AB8-EC44-7F86-5E3AAF0B16AB}"/>
              </a:ext>
            </a:extLst>
          </p:cNvPr>
          <p:cNvSpPr txBox="1"/>
          <p:nvPr/>
        </p:nvSpPr>
        <p:spPr>
          <a:xfrm>
            <a:off x="4286796" y="1938256"/>
            <a:ext cx="61852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 err="1"/>
              <a:t>مالدرجة</a:t>
            </a:r>
            <a:r>
              <a:rPr lang="ar-SA" dirty="0"/>
              <a:t> حرص موظفي الجمعية على تقديم المساعدة</a:t>
            </a:r>
          </a:p>
          <a:p>
            <a:r>
              <a:rPr lang="ar-SA" dirty="0"/>
              <a:t>14 ردًا</a:t>
            </a:r>
          </a:p>
        </p:txBody>
      </p:sp>
    </p:spTree>
    <p:extLst>
      <p:ext uri="{BB962C8B-B14F-4D97-AF65-F5344CB8AC3E}">
        <p14:creationId xmlns:p14="http://schemas.microsoft.com/office/powerpoint/2010/main" val="1085951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0D537FE5-DCCC-16F9-9260-F4619660E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4AEB70FE-D75D-3ECC-C84A-08C3BD2C08C4}"/>
              </a:ext>
            </a:extLst>
          </p:cNvPr>
          <p:cNvSpPr txBox="1"/>
          <p:nvPr/>
        </p:nvSpPr>
        <p:spPr>
          <a:xfrm>
            <a:off x="3082835" y="2403566"/>
            <a:ext cx="56692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9C73A65-E149-CC80-E420-58108ED26F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2070" y="2588232"/>
            <a:ext cx="4910045" cy="2068802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AE0DCCFE-48F6-FADD-0BB4-5D9628885D7F}"/>
              </a:ext>
            </a:extLst>
          </p:cNvPr>
          <p:cNvSpPr txBox="1"/>
          <p:nvPr/>
        </p:nvSpPr>
        <p:spPr>
          <a:xfrm>
            <a:off x="3842070" y="2137118"/>
            <a:ext cx="61852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 err="1"/>
              <a:t>مامدى</a:t>
            </a:r>
            <a:r>
              <a:rPr lang="ar-SA" dirty="0"/>
              <a:t> سرعة تواصل موظفي الجمعية معاك :</a:t>
            </a:r>
          </a:p>
          <a:p>
            <a:r>
              <a:rPr lang="ar-SA" dirty="0"/>
              <a:t>14 ردًا</a:t>
            </a:r>
          </a:p>
        </p:txBody>
      </p:sp>
    </p:spTree>
    <p:extLst>
      <p:ext uri="{BB962C8B-B14F-4D97-AF65-F5344CB8AC3E}">
        <p14:creationId xmlns:p14="http://schemas.microsoft.com/office/powerpoint/2010/main" val="2073312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0D537FE5-DCCC-16F9-9260-F4619660E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4AEB70FE-D75D-3ECC-C84A-08C3BD2C08C4}"/>
              </a:ext>
            </a:extLst>
          </p:cNvPr>
          <p:cNvSpPr txBox="1"/>
          <p:nvPr/>
        </p:nvSpPr>
        <p:spPr>
          <a:xfrm>
            <a:off x="3082835" y="2403566"/>
            <a:ext cx="56692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F63F356-2138-1D36-3834-137F18719A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3909" y="2575169"/>
            <a:ext cx="5238206" cy="2202662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E42E23E1-6CDC-4699-641C-051CF99748D0}"/>
              </a:ext>
            </a:extLst>
          </p:cNvPr>
          <p:cNvSpPr txBox="1"/>
          <p:nvPr/>
        </p:nvSpPr>
        <p:spPr>
          <a:xfrm>
            <a:off x="3915592" y="1814845"/>
            <a:ext cx="61852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 err="1"/>
              <a:t>مامدى</a:t>
            </a:r>
            <a:r>
              <a:rPr lang="ar-SA" dirty="0"/>
              <a:t> تقييمك لجودة خدمات الجمعية :</a:t>
            </a:r>
          </a:p>
          <a:p>
            <a:r>
              <a:rPr lang="ar-SA" dirty="0"/>
              <a:t>14 ردًا</a:t>
            </a:r>
          </a:p>
        </p:txBody>
      </p:sp>
    </p:spTree>
    <p:extLst>
      <p:ext uri="{BB962C8B-B14F-4D97-AF65-F5344CB8AC3E}">
        <p14:creationId xmlns:p14="http://schemas.microsoft.com/office/powerpoint/2010/main" val="159805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0D537FE5-DCCC-16F9-9260-F4619660E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4AEB70FE-D75D-3ECC-C84A-08C3BD2C08C4}"/>
              </a:ext>
            </a:extLst>
          </p:cNvPr>
          <p:cNvSpPr txBox="1"/>
          <p:nvPr/>
        </p:nvSpPr>
        <p:spPr>
          <a:xfrm>
            <a:off x="3082835" y="2403566"/>
            <a:ext cx="56692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6915B6E-7060-DEF2-0844-6F6B7EF344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4385" y="2576519"/>
            <a:ext cx="5114301" cy="2151533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3528F6B1-31EF-9E6E-4794-15A246B5B0FE}"/>
              </a:ext>
            </a:extLst>
          </p:cNvPr>
          <p:cNvSpPr txBox="1"/>
          <p:nvPr/>
        </p:nvSpPr>
        <p:spPr>
          <a:xfrm>
            <a:off x="3863340" y="1881509"/>
            <a:ext cx="61852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 err="1"/>
              <a:t>مامدى</a:t>
            </a:r>
            <a:r>
              <a:rPr lang="ar-SA" dirty="0"/>
              <a:t>  تقييمك لجودة خدمات الجمعية :</a:t>
            </a:r>
          </a:p>
          <a:p>
            <a:r>
              <a:rPr lang="ar-SA" dirty="0"/>
              <a:t>14 ردًا</a:t>
            </a:r>
          </a:p>
        </p:txBody>
      </p:sp>
    </p:spTree>
    <p:extLst>
      <p:ext uri="{BB962C8B-B14F-4D97-AF65-F5344CB8AC3E}">
        <p14:creationId xmlns:p14="http://schemas.microsoft.com/office/powerpoint/2010/main" val="2307274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0D537FE5-DCCC-16F9-9260-F4619660E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4AEB70FE-D75D-3ECC-C84A-08C3BD2C08C4}"/>
              </a:ext>
            </a:extLst>
          </p:cNvPr>
          <p:cNvSpPr txBox="1"/>
          <p:nvPr/>
        </p:nvSpPr>
        <p:spPr>
          <a:xfrm>
            <a:off x="3082835" y="2403566"/>
            <a:ext cx="56692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22DBBBB-8355-1E07-36A4-3F920B4EF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3617" y="2459389"/>
            <a:ext cx="5206783" cy="2191595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3567B9D5-ABAC-E492-BAF8-144ABF62EB63}"/>
              </a:ext>
            </a:extLst>
          </p:cNvPr>
          <p:cNvSpPr txBox="1"/>
          <p:nvPr/>
        </p:nvSpPr>
        <p:spPr>
          <a:xfrm>
            <a:off x="3743618" y="1757235"/>
            <a:ext cx="61852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 err="1"/>
              <a:t>مامدى</a:t>
            </a:r>
            <a:r>
              <a:rPr lang="ar-SA" dirty="0"/>
              <a:t> تقييمك لسرعة تلبية طلبك :</a:t>
            </a:r>
          </a:p>
          <a:p>
            <a:r>
              <a:rPr lang="ar-SA" dirty="0"/>
              <a:t>14 ردًا</a:t>
            </a:r>
          </a:p>
        </p:txBody>
      </p:sp>
    </p:spTree>
    <p:extLst>
      <p:ext uri="{BB962C8B-B14F-4D97-AF65-F5344CB8AC3E}">
        <p14:creationId xmlns:p14="http://schemas.microsoft.com/office/powerpoint/2010/main" val="340963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0D537FE5-DCCC-16F9-9260-F4619660E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4AEB70FE-D75D-3ECC-C84A-08C3BD2C08C4}"/>
              </a:ext>
            </a:extLst>
          </p:cNvPr>
          <p:cNvSpPr txBox="1"/>
          <p:nvPr/>
        </p:nvSpPr>
        <p:spPr>
          <a:xfrm>
            <a:off x="3082835" y="2403566"/>
            <a:ext cx="56692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636CFCB-C676-BEF1-03E4-CDE52C1AE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3097" y="2403566"/>
            <a:ext cx="5328532" cy="2245127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4C2E205C-070D-A6CE-BE79-4C4CB1730538}"/>
              </a:ext>
            </a:extLst>
          </p:cNvPr>
          <p:cNvSpPr txBox="1"/>
          <p:nvPr/>
        </p:nvSpPr>
        <p:spPr>
          <a:xfrm>
            <a:off x="3553097" y="1941901"/>
            <a:ext cx="61852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 err="1"/>
              <a:t>مامدى</a:t>
            </a:r>
            <a:r>
              <a:rPr lang="ar-SA" dirty="0"/>
              <a:t> رضاك بشكل عام عن الجمعية :</a:t>
            </a:r>
          </a:p>
          <a:p>
            <a:r>
              <a:rPr lang="ar-SA" dirty="0"/>
              <a:t>14 ردًا</a:t>
            </a:r>
          </a:p>
        </p:txBody>
      </p:sp>
    </p:spTree>
    <p:extLst>
      <p:ext uri="{BB962C8B-B14F-4D97-AF65-F5344CB8AC3E}">
        <p14:creationId xmlns:p14="http://schemas.microsoft.com/office/powerpoint/2010/main" val="179066107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71</Words>
  <Application>Microsoft Office PowerPoint</Application>
  <PresentationFormat>شاشة عريضة</PresentationFormat>
  <Paragraphs>17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Andalus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DLALA,MHAD,MABAKOT,ALRUWAITHY</dc:creator>
  <cp:lastModifiedBy>toshiba</cp:lastModifiedBy>
  <cp:revision>3</cp:revision>
  <dcterms:created xsi:type="dcterms:W3CDTF">2022-05-18T09:32:20Z</dcterms:created>
  <dcterms:modified xsi:type="dcterms:W3CDTF">2022-10-27T07:33:49Z</dcterms:modified>
</cp:coreProperties>
</file>